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FB4F-41AF-41EB-AB52-E6CB42736A05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A79FA-6914-43EC-A395-02D252CCC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A79FA-6914-43EC-A395-02D252CCCC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36F9-18EF-40E4-8300-32FE45DFB5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 SỬ DỤNG THUỐC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CORTICOID TRONG ĐIỀU 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95600" y="4800600"/>
            <a:ext cx="5715000" cy="17827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Ds: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BSCKI: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06/2020</a:t>
            </a:r>
          </a:p>
        </p:txBody>
      </p:sp>
      <p:pic>
        <p:nvPicPr>
          <p:cNvPr id="6" name="Picture 5" descr="Cáº©n trá»ng khi dÃ¹ng thuá»c chá»©a corticoi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63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growth hormone),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Cushing do l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ạm dụng thuốc corticoid kéo 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vaccine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áº©n trá»ng khi dÃ¹ng thuá»c chá»©a corticoi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benh.vn/wp-content/uploads/2018/04/tuyen-thuong-th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2" y="2390775"/>
            <a:ext cx="3419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caodangytetphcm.edu.vn/wp-content/uploads/2018/04/tuyen-thuong-th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14600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HPA (Hypothalamus - Pituitary - Adrenal):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CRH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Corticotropin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Releasing Hormone),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Adrenocorticotropic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Hormone)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15-25 mg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stress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CRH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sau.Vậy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một đợt dùng GC kéo dài (trên 02 tuần) với liều cao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 thuốc đột ngột, bệnh nhân có thể tử vong do suy thượng thận cấp, biểu hiện các triệu chứng tiêu hóa, giảm Na</a:t>
            </a:r>
            <a:r>
              <a:rPr lang="vi-VN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+, 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K</a:t>
            </a:r>
            <a:r>
              <a:rPr lang="vi-VN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máu, suy nhược, tụt huyết áp. Vì thế không được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thuốc đột ngột.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lupu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giờ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(dưới 02 tuần)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10 mg/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Khi dùng corticoid tự nhiên (cortisol, hydrocortison) phải ăn nhạt.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huốc tổng hợp, ăn tương đối nhạt.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Kiểm tra định kỳ nước tiểu, huyết áp, glucose máu, dạ dày, xương cột sống, kali máu.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Dùng thuốc phối hợp: Tăng liều Insulin đối với bệnh nhân đái tháo đường, phối hợp kháng sinh nếu có nhiễm khuẩn.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Chế độ ăn: nhiều protein, calci và kali. Ít muối, đường và lipid.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Tuyệt đối vô khuẩn khi dùng corticoid tiêm vào ổ khớp.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MỤC TIÊU 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dẫn, giải thích cho người bệnh tuân thủ điều trị trong dùng thuốc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95400"/>
          <a:ext cx="8534398" cy="5257801"/>
        </p:xfrm>
        <a:graphic>
          <a:graphicData uri="http://schemas.openxmlformats.org/drawingml/2006/table">
            <a:tbl>
              <a:tblPr/>
              <a:tblGrid>
                <a:gridCol w="2076987"/>
                <a:gridCol w="964190"/>
                <a:gridCol w="1034954"/>
                <a:gridCol w="1034954"/>
                <a:gridCol w="1114567"/>
                <a:gridCol w="1194179"/>
                <a:gridCol w="1114567"/>
              </a:tblGrid>
              <a:tr h="1270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thuốc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Thời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gian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bán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hủy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1/2 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(h)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dài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(h)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chống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viêm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Giữ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</a:t>
                      </a:r>
                      <a:r>
                        <a:rPr lang="en-US" sz="1600" b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Liều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lý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(mg)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GC 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cần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24h)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Liều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chống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viêm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Hydrocortison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8 - 12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(ngắn)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Cortison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Prednison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12 - 36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Prednisolon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Methylprednisolon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Triamcinolon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Dexamethason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36 - 72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(dài)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Betamethason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Hydrocortison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Betamethason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dexamethason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   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6.1.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sụn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50% BN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gẫy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mg/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400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estrogen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(30-60phút/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2- 3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caodangytetphcm.edu.vn/wp-content/uploads/2018/04/tuyen-thuong-th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6.4.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Cushing do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Cushing.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steroid…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Cushing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Internet).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á»nh nhÃ¢n bá» há»i chá»©ng Cushing vÃ  má»c rÃ¢u do dÃ¹ng corticoid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743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6.5.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NSAIDs.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histamine H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6.6.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triglycerid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BN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(gene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insulin,...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herpes simplex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oc-nho-mat-chua-corticoid-tac-dung-phu-cuc-nguy-hiem-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9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7.2.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Candida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Candida ở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https://photo-1-baomoi.zadn.vn/w1000_r1/16/02/28/144/18753789/2_27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2743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endParaRPr lang="en-US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Corticoid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corticosteroid,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glucocorticosteroid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(GC)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hydrocortison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cortison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dexamethason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corticoid -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Internet)</a:t>
            </a:r>
          </a:p>
          <a:p>
            <a:pPr algn="ctr">
              <a:buNone/>
            </a:pPr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âTrá»©ng cÃ¡ Äá» do láº¡m dá»¥ng corticoid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14574"/>
            <a:ext cx="373379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(Corticoid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cortisone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Æ° váº¥n bÃ¡c sÄ© khi sá»­ dá»¥ng thuá»c sai liá»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14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://file.medinet.gov.vn/UploadImages/soytehcm/2017/09/28/hinh-dls-1.png?w=9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áº¿t quáº£ hÃ¬nh áº£nh cho hÃ¬nh áº£nh dÆ°á»£c lÃ¢m sÃ 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áº¿t quáº£ hÃ¬nh áº£nh cho hÃ¬nh áº£nh dÆ°á»£c lÃ¢m sÃ 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en-US" sz="8000" b="1" dirty="0" smtClean="0"/>
          </a:p>
          <a:p>
            <a:pPr algn="ctr">
              <a:buNone/>
            </a:pPr>
            <a:endParaRPr lang="en-US" sz="7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lipid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pepsin,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prostaglandin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NSAID);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(prostaglandin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acid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shock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lupus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(cream, gel);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386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Nam,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(feedback) 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1636</Words>
  <Application>Microsoft Office PowerPoint</Application>
  <PresentationFormat>On-screen Show (4:3)</PresentationFormat>
  <Paragraphs>214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HƯỚNG DẪN SỬ DỤNG THUỐC CORTICOID TRONG ĐIỀU TRỊ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</cp:lastModifiedBy>
  <cp:revision>159</cp:revision>
  <dcterms:created xsi:type="dcterms:W3CDTF">2018-09-24T09:40:19Z</dcterms:created>
  <dcterms:modified xsi:type="dcterms:W3CDTF">2020-11-10T01:27:07Z</dcterms:modified>
</cp:coreProperties>
</file>